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7" r:id="rId2"/>
    <p:sldId id="275" r:id="rId3"/>
    <p:sldId id="258" r:id="rId4"/>
    <p:sldId id="274" r:id="rId5"/>
    <p:sldId id="270" r:id="rId6"/>
    <p:sldId id="273" r:id="rId7"/>
    <p:sldId id="272" r:id="rId8"/>
    <p:sldId id="260" r:id="rId9"/>
    <p:sldId id="276" r:id="rId10"/>
    <p:sldId id="277" r:id="rId11"/>
    <p:sldId id="278" r:id="rId12"/>
    <p:sldId id="279" r:id="rId13"/>
    <p:sldId id="286" r:id="rId14"/>
    <p:sldId id="261" r:id="rId15"/>
    <p:sldId id="284" r:id="rId16"/>
    <p:sldId id="285" r:id="rId17"/>
    <p:sldId id="287" r:id="rId18"/>
    <p:sldId id="282" r:id="rId19"/>
    <p:sldId id="283" r:id="rId20"/>
    <p:sldId id="288" r:id="rId21"/>
    <p:sldId id="289" r:id="rId2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00"/>
    <a:srgbClr val="0000FF"/>
    <a:srgbClr val="007788"/>
    <a:srgbClr val="F2F2F2"/>
    <a:srgbClr val="366DCA"/>
    <a:srgbClr val="4285F4"/>
    <a:srgbClr val="862533"/>
    <a:srgbClr val="EA43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49"/>
  </p:normalViewPr>
  <p:slideViewPr>
    <p:cSldViewPr snapToGrid="0">
      <p:cViewPr varScale="1">
        <p:scale>
          <a:sx n="102" d="100"/>
          <a:sy n="102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40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120424-8D07-20F6-D68A-E30760A0A4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1CCDC8-54B5-A523-CA27-E6A5E5D8A6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4F65-D7CD-E542-8396-8B51408E64CA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662FD2-59CB-30B9-CFBD-C950860340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E2AC59-0FB2-9E99-921D-7A1F372057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A11C5-2C7E-2D42-A612-D2A8DB04E0E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054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59314-3B37-F245-9B8F-A2A1C0353C67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E6CEA-26FE-034F-A477-D730467E287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635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9664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7629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6822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55959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AEF43-39C6-C3F5-5C48-1BBDF46D3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81D338-1B6B-87C8-E46B-1C1D92379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5D670A-4466-2CBA-BBD1-983E8C37B0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E8D8F-876F-861D-DBE2-BE4DA7F1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DC3A1-F343-3352-371D-831F4DC79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45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AA721-31A9-2B67-4910-D2086D29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0C1A1B-DCAB-03AF-309B-92606111D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3E663C-2812-1728-C722-80172FB6F9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2FA696-8418-9656-C609-0B09070C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0F911-C0EB-BC44-EA4B-5A1C27FC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616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778842-0EB9-B514-6901-7169D6650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FCF8DA-51D6-3B88-F5E4-E2C3979A9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BA24BC-D645-A181-911D-462A8F72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46832D-32AC-30EB-320B-35F291AA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389F7-E1AD-358F-267C-F364B4DE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681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5FC6508-8FE8-3A8E-08B1-C518C90C8154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rgbClr val="F2F2F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4FD203D-B7F8-BD29-D545-195E51DEEF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17578" y="12343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527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ED5BC-0BD8-7892-CFAB-A1FEA1C1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34FF9-3EE7-CA9F-DFBD-B7B435DF1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FFF546-0E25-CA01-16CD-087DB6CB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FD939-881A-E5BD-0D28-3E86F060A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4C3C2-A066-8A1A-A0A1-4F623E39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2625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88538-CEF7-8ACA-2DC5-F9B65A9BD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976740-43A9-A5A5-25DF-58C57682C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687F2-8339-420E-867A-7372E8AB4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2803E9-688E-DD1B-8AD3-320591CC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169CD1-8F9B-1021-010D-67FC24C33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8F2E96-0684-DB4B-34D9-8596C98F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9951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4C263-198D-2D76-CC2A-9A8FD1661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6A73AC-08FD-8C92-A179-DAAC0A0D5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29DCEB-AA1B-B297-E9CA-20A218B4D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A5C60-12AB-84A1-46EA-87555EDAD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843FA8-6A85-66A3-E5C9-8433CE5BA7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02BC55-BEE2-FA47-A780-013BF781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2094BF-536B-FB2A-7F15-70465137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738128-93C5-9FC4-2C10-D4751380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592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7F96A-F500-E2D0-AA44-125DC418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A3E9C4-A5A6-FD16-5AF5-ECB233CB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A54B2F-F50C-09E5-9496-4F3F5C97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414C16-D92F-B08E-AB11-284BC311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94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5A4245-DB70-EDEA-267D-EB1A0094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1434D4F-B43E-19EA-597E-DB7C4CF5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713F1D-34E0-BCD4-1F3A-976F315F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32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38DA2-DB25-94F3-3652-8C3B41F0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427BB-AF3D-3108-2513-F98E6BD0E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96DF7-7E30-574B-F948-E62632573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1AFA42-1BE5-7F2F-3FD4-0B6784C1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2052-2586-FB21-8F2A-62F22A50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7231E7-7B10-2DA6-6084-AFC1EEF4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51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7637D-DBD1-4D16-F6A1-7F12475D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F27F78-B51D-C991-8BAE-974B5FDE5B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7ABDBE-8D11-E12F-1D26-570D63847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7D2B0B-44EB-CC4B-6496-94202EA9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2022. 10. 31.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9D80F3-2C80-98DE-DAD4-9639379C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6E5F43-AEAB-48A5-4B07-F57D2718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68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D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FA5F824-5B54-8BCD-6E9E-4D4D52806A4D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E412D0A-E37B-3873-C839-E6EA19907D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36333" y="330200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7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076127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KUGODS Algorithm Study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2A680A4B-A0F8-1ED1-2E91-EF5BE2CEE531}"/>
              </a:ext>
            </a:extLst>
          </p:cNvPr>
          <p:cNvSpPr txBox="1">
            <a:spLocks/>
          </p:cNvSpPr>
          <p:nvPr/>
        </p:nvSpPr>
        <p:spPr>
          <a:xfrm>
            <a:off x="575598" y="3457002"/>
            <a:ext cx="4296439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2022</a:t>
            </a:r>
            <a:r>
              <a:rPr kumimoji="1" lang="ko-KR" altLang="en-US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3Q~4Q</a:t>
            </a:r>
            <a:endParaRPr kumimoji="1" lang="ko-Kore-KR" altLang="en-US" sz="32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1D57DC-BD09-77E3-1334-6E26A0B8C396}"/>
              </a:ext>
            </a:extLst>
          </p:cNvPr>
          <p:cNvSpPr txBox="1">
            <a:spLocks/>
          </p:cNvSpPr>
          <p:nvPr/>
        </p:nvSpPr>
        <p:spPr>
          <a:xfrm>
            <a:off x="651798" y="4851972"/>
            <a:ext cx="5899314" cy="50539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week 3. </a:t>
            </a:r>
            <a:r>
              <a:rPr kumimoji="1" lang="ko-KR" altLang="en-US" sz="2400" dirty="0" err="1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시간복잡도와</a:t>
            </a:r>
            <a:r>
              <a:rPr kumimoji="1" lang="ko-KR" altLang="en-US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정렬 알고리즘</a:t>
            </a:r>
            <a:endParaRPr kumimoji="1" lang="en-US" altLang="ko-KR" sz="24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5678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92256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Big-theta notation</a:t>
            </a:r>
            <a:endParaRPr kumimoji="1" lang="ko-Kore-KR" altLang="en-US" sz="24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E4A7AD1-DF6B-117F-97FC-D51A1B0127B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331474" y="1211653"/>
            <a:ext cx="6596728" cy="526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70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92256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왜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big-oh notation?</a:t>
            </a:r>
            <a:endParaRPr kumimoji="1" lang="ko-Kore-KR" altLang="en-US" sz="24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1C83CF-30A3-9934-0827-4F5DAAF39318}"/>
              </a:ext>
            </a:extLst>
          </p:cNvPr>
          <p:cNvSpPr txBox="1"/>
          <p:nvPr/>
        </p:nvSpPr>
        <p:spPr>
          <a:xfrm>
            <a:off x="618461" y="3283592"/>
            <a:ext cx="2966576" cy="1929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Average-case :</a:t>
            </a:r>
          </a:p>
          <a:p>
            <a:pPr algn="r">
              <a:lnSpc>
                <a:spcPct val="200000"/>
              </a:lnSpc>
            </a:pP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Worst-case 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87224D-8DEA-7BDC-30F6-2C3ECC8D8722}"/>
              </a:ext>
            </a:extLst>
          </p:cNvPr>
          <p:cNvSpPr txBox="1"/>
          <p:nvPr/>
        </p:nvSpPr>
        <p:spPr>
          <a:xfrm>
            <a:off x="618461" y="1454545"/>
            <a:ext cx="6096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Ex) Sequential search (</a:t>
            </a:r>
            <a:r>
              <a:rPr lang="ko-KR" altLang="en-US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순차탐색</a:t>
            </a:r>
            <a:r>
              <a:rPr lang="en-US" altLang="ko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)</a:t>
            </a: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357B8E8-6DDD-EB7D-5AD8-9037817901E1}"/>
                  </a:ext>
                </a:extLst>
              </p:cNvPr>
              <p:cNvSpPr txBox="1"/>
              <p:nvPr/>
            </p:nvSpPr>
            <p:spPr>
              <a:xfrm>
                <a:off x="3575972" y="2321383"/>
                <a:ext cx="6839615" cy="29574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ore-KR" sz="32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1</m:t>
                      </m:r>
                    </m:oMath>
                  </m:oMathPara>
                </a14:m>
                <a:endParaRPr lang="en-US" altLang="ko-Kore-KR" sz="3200" b="0" i="1" u="none" strike="noStrike" dirty="0">
                  <a:effectLst/>
                  <a:latin typeface="Cambria Math" panose="02040503050406030204" pitchFamily="18" charset="0"/>
                  <a:ea typeface="NanumSquareOTF_ac Bold" panose="020B0600000101010101" pitchFamily="34" charset="-127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</m:ctrlPr>
                        </m:fPr>
                        <m:num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1+</m:t>
                          </m:r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⋯+</m:t>
                          </m:r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𝑛</m:t>
                          </m:r>
                        </m:den>
                      </m:f>
                      <m:r>
                        <a:rPr lang="en-US" altLang="ko-Kore-KR" sz="32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=</m:t>
                      </m:r>
                      <m:f>
                        <m:fPr>
                          <m:ctrlP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r>
                            <a:rPr lang="en-US" altLang="ko-Kore-KR" sz="3200" b="0" i="1" u="none" strike="noStrike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altLang="ko-Kore-KR" sz="3200" b="0" i="1" u="none" strike="noStrike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ko-Kore-KR" sz="3200" u="none" strike="noStrike" dirty="0">
                  <a:effectLst/>
                  <a:latin typeface="NanumSquareOTF_ac" panose="020B0600000101010101" pitchFamily="34" charset="-127"/>
                  <a:ea typeface="NanumSquareOTF_ac" panose="020B0600000101010101" pitchFamily="34" charset="-127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ore-KR" sz="32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𝑛</m:t>
                      </m:r>
                    </m:oMath>
                  </m:oMathPara>
                </a14:m>
                <a:endParaRPr lang="en-US" altLang="ko-Kore-KR" sz="3200" u="none" strike="noStrike" dirty="0">
                  <a:effectLst/>
                  <a:latin typeface="NanumSquareOTF_ac" panose="020B0600000101010101" pitchFamily="34" charset="-127"/>
                  <a:ea typeface="NanumSquareOTF_ac" panose="020B0600000101010101" pitchFamily="34" charset="-127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357B8E8-6DDD-EB7D-5AD8-9037817901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5972" y="2321383"/>
                <a:ext cx="6839615" cy="2957476"/>
              </a:xfrm>
              <a:prstGeom prst="rect">
                <a:avLst/>
              </a:prstGeom>
              <a:blipFill>
                <a:blip r:embed="rId3"/>
                <a:stretch>
                  <a:fillRect l="-741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56360E88-D52C-8E54-3AE2-DBF7E365A2DA}"/>
              </a:ext>
            </a:extLst>
          </p:cNvPr>
          <p:cNvSpPr txBox="1"/>
          <p:nvPr/>
        </p:nvSpPr>
        <p:spPr>
          <a:xfrm>
            <a:off x="618461" y="2320880"/>
            <a:ext cx="2966576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" altLang="ko-Kore-KR" sz="32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Best-case :</a:t>
            </a:r>
          </a:p>
        </p:txBody>
      </p:sp>
    </p:spTree>
    <p:extLst>
      <p:ext uri="{BB962C8B-B14F-4D97-AF65-F5344CB8AC3E}">
        <p14:creationId xmlns:p14="http://schemas.microsoft.com/office/powerpoint/2010/main" val="2153994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Sorting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910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Sorting </a:t>
            </a:r>
            <a:r>
              <a:rPr kumimoji="1" lang="en-US" altLang="ko-Kore-KR" sz="40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O(n^2)</a:t>
            </a:r>
            <a:endParaRPr kumimoji="1" lang="ko-Kore-KR" altLang="en-US" sz="40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1224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O(n^2)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1F155CB-94FF-3130-DA0A-1CCEA5A1E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627" y="1536219"/>
            <a:ext cx="1270000" cy="4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410DC1-94BF-11F7-C7DB-65A13C2C243E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Selection sort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4E1E3C7-4C6A-E3C4-4CDC-97F75B625B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" t="182" r="30452" b="52871"/>
          <a:stretch/>
        </p:blipFill>
        <p:spPr>
          <a:xfrm>
            <a:off x="949485" y="2419496"/>
            <a:ext cx="5848952" cy="291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5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O(n^2)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B22FE02-E11D-6A03-FF7E-BCF419357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2325" y="1705353"/>
            <a:ext cx="3810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8A54D81-E4ED-1DF5-E430-DF6506B798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" t="47993" r="9004"/>
          <a:stretch/>
        </p:blipFill>
        <p:spPr>
          <a:xfrm>
            <a:off x="661322" y="2074999"/>
            <a:ext cx="7896891" cy="33282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C096F8-F0BA-D96B-39E2-32139EEADD69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Insertion sort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7268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O(n^2)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B86E58D-3AC4-3FE0-53A6-4EA63ABDC2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419" y="1827125"/>
            <a:ext cx="4462069" cy="2677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F0AF9E0-90B1-D897-5143-13E6E142B4C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6043" y="2395535"/>
            <a:ext cx="6460732" cy="24336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4175C6-7F32-30A2-3E08-D3050C9A5DDE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Bubble</a:t>
            </a: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sort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4932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Sorting </a:t>
            </a:r>
            <a:r>
              <a:rPr kumimoji="1" lang="en-US" altLang="ko-Kore-KR" sz="40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</a:t>
            </a:r>
            <a:r>
              <a:rPr kumimoji="1" lang="en-US" altLang="ko-Kore-KR" sz="40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nlogn</a:t>
            </a:r>
            <a:r>
              <a:rPr kumimoji="1" lang="en-US" altLang="ko-Kore-KR" sz="40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)</a:t>
            </a:r>
            <a:endParaRPr kumimoji="1" lang="ko-Kore-KR" altLang="en-US" sz="40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345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</a:t>
            </a:r>
            <a:r>
              <a:rPr kumimoji="1" lang="en-US" altLang="ko-KR" sz="28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nlogn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82DB1C1-C168-FA69-DF64-1DE9D7C44CB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9925" y="2174880"/>
            <a:ext cx="5882888" cy="3768725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A1055DFD-FFE3-24E5-55FC-86F1CB60649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87732" y="2174880"/>
            <a:ext cx="5213801" cy="1911350"/>
          </a:xfrm>
          <a:prstGeom prst="rect">
            <a:avLst/>
          </a:pr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EA1E9D2D-4013-BAFF-7037-74C136590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10" y="4144968"/>
            <a:ext cx="4021652" cy="2412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F3EAE4-9D03-1652-FA87-33C094EC1793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Merge sort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2766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알고리즘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O(</a:t>
            </a:r>
            <a:r>
              <a:rPr kumimoji="1" lang="en-US" altLang="ko-KR" sz="28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nlogn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F2CBDD9-326F-9DEE-5D05-4E12B451480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9" y="2142103"/>
            <a:ext cx="5520401" cy="4496664"/>
          </a:xfrm>
          <a:prstGeom prst="rect">
            <a:avLst/>
          </a:prstGeom>
        </p:spPr>
      </p:pic>
      <p:pic>
        <p:nvPicPr>
          <p:cNvPr id="4" name="Picture 10">
            <a:extLst>
              <a:ext uri="{FF2B5EF4-FFF2-40B4-BE49-F238E27FC236}">
                <a16:creationId xmlns:a16="http://schemas.microsoft.com/office/drawing/2014/main" id="{7CCF63AC-CEBD-366C-03B8-256D81EA3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2325" y="2407819"/>
            <a:ext cx="3810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C29C78-276E-5B85-E6E0-7ECE63DA9D61}"/>
              </a:ext>
            </a:extLst>
          </p:cNvPr>
          <p:cNvSpPr txBox="1"/>
          <p:nvPr/>
        </p:nvSpPr>
        <p:spPr>
          <a:xfrm>
            <a:off x="610523" y="1409437"/>
            <a:ext cx="3263438" cy="759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32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Quick sort</a:t>
            </a:r>
            <a:endParaRPr lang="en" altLang="ko-Kore-KR" sz="32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5755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9657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std::sort</a:t>
            </a:r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()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6055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정렬 </a:t>
            </a:r>
            <a:r>
              <a:rPr kumimoji="1" lang="en-US" altLang="ko-KR" sz="28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sort()</a:t>
            </a:r>
            <a:endParaRPr kumimoji="1" lang="en-US" altLang="ko-KR" sz="2400" dirty="0">
              <a:solidFill>
                <a:schemeClr val="bg2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00F39318-D484-9014-E63F-D40C6239461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7" y="2171700"/>
            <a:ext cx="4359493" cy="3071813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FDDA8098-2082-658C-2A38-C9A9E799981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35090" y="2169389"/>
            <a:ext cx="3837014" cy="165966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C97723-1135-F99A-3298-ED7C0438B708}"/>
              </a:ext>
            </a:extLst>
          </p:cNvPr>
          <p:cNvSpPr txBox="1"/>
          <p:nvPr/>
        </p:nvSpPr>
        <p:spPr>
          <a:xfrm>
            <a:off x="610523" y="1409437"/>
            <a:ext cx="3263438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사용법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34A09C-C730-62F1-F155-CDCC832860BA}"/>
              </a:ext>
            </a:extLst>
          </p:cNvPr>
          <p:cNvSpPr txBox="1"/>
          <p:nvPr/>
        </p:nvSpPr>
        <p:spPr>
          <a:xfrm>
            <a:off x="4935090" y="1409437"/>
            <a:ext cx="3263438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사용자 정의 함수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7048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8439815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 </a:t>
            </a:r>
            <a:r>
              <a:rPr kumimoji="1" lang="en-US" altLang="ko-Kore-KR" sz="22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2605:</a:t>
            </a:r>
            <a:r>
              <a:rPr kumimoji="1" lang="ko-KR" altLang="en-US" sz="22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줄세우기</a:t>
            </a:r>
            <a:endParaRPr kumimoji="1" lang="ko-Kore-KR" altLang="en-US" sz="22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170A6959-4782-E63C-64AA-2698618C640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01568"/>
            <a:ext cx="8439815" cy="541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11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8439815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 </a:t>
            </a:r>
            <a:r>
              <a:rPr kumimoji="1" lang="en-US" altLang="ko-Kore-KR" sz="22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2605:</a:t>
            </a:r>
            <a:r>
              <a:rPr kumimoji="1" lang="ko-KR" altLang="en-US" sz="22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줄세우기</a:t>
            </a:r>
            <a:endParaRPr kumimoji="1" lang="ko-Kore-KR" altLang="en-US" sz="22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D9A296B-F99C-0427-68CF-BB9409F4432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7" y="1201568"/>
            <a:ext cx="6388873" cy="511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200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7603898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 </a:t>
            </a:r>
            <a:r>
              <a:rPr kumimoji="1" lang="en-US" altLang="ko-KR" sz="22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10798:</a:t>
            </a:r>
            <a:r>
              <a:rPr kumimoji="1" lang="ko-KR" altLang="en-US" sz="2200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세로읽기</a:t>
            </a:r>
            <a:endParaRPr kumimoji="1" lang="ko-Kore-KR" altLang="en-US" sz="2200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72C78C5-DB5A-3281-05E4-1EA5C10346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7147" b="31477"/>
          <a:stretch/>
        </p:blipFill>
        <p:spPr>
          <a:xfrm>
            <a:off x="518780" y="1515884"/>
            <a:ext cx="11154440" cy="491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563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7603898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Code Review </a:t>
            </a:r>
            <a:r>
              <a:rPr kumimoji="1" lang="en-US" altLang="ko-KR" sz="22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10798:</a:t>
            </a:r>
            <a:r>
              <a:rPr kumimoji="1" lang="ko-KR" altLang="en-US" sz="2200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세로읽기</a:t>
            </a:r>
            <a:endParaRPr kumimoji="1" lang="ko-Kore-KR" altLang="en-US" sz="2200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DB7CAEFD-0B78-AD9B-3826-6C7A2DE0F0D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01568"/>
            <a:ext cx="5983166" cy="51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89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875318" y="3041077"/>
            <a:ext cx="4441364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3602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Big-oh notation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A34437E-727F-19D8-80F3-95E75529A9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331474" y="1211653"/>
            <a:ext cx="5882352" cy="496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76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9925715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Time Complexity </a:t>
            </a:r>
            <a:r>
              <a:rPr kumimoji="1" lang="en-US" altLang="ko-Kore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Big-omega notation</a:t>
            </a:r>
            <a:endParaRPr kumimoji="1" lang="ko-Kore-KR" altLang="en-US" sz="24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EAE0702-68EE-0241-0954-2F4C6A15441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311597" y="1201568"/>
            <a:ext cx="6453715" cy="504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4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147</Words>
  <Application>Microsoft Macintosh PowerPoint</Application>
  <PresentationFormat>와이드스크린</PresentationFormat>
  <Paragraphs>41</Paragraphs>
  <Slides>21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NanumSquareOTF_ac</vt:lpstr>
      <vt:lpstr>NanumSquareOTF_ac Bold</vt:lpstr>
      <vt:lpstr>NanumSquareOTF_ac ExtraBold</vt:lpstr>
      <vt:lpstr>Arial</vt:lpstr>
      <vt:lpstr>Calibri</vt:lpstr>
      <vt:lpstr>Calibri Light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허준환[ 학부재학 / 데이터과학과 ]</dc:creator>
  <cp:lastModifiedBy>허준환[ 학부재학 / 데이터과학과 ]</cp:lastModifiedBy>
  <cp:revision>18</cp:revision>
  <cp:lastPrinted>2022-10-06T10:02:21Z</cp:lastPrinted>
  <dcterms:created xsi:type="dcterms:W3CDTF">2022-09-30T06:36:40Z</dcterms:created>
  <dcterms:modified xsi:type="dcterms:W3CDTF">2022-10-31T05:52:02Z</dcterms:modified>
</cp:coreProperties>
</file>

<file path=docProps/thumbnail.jpeg>
</file>